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677" y="-8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C05359D-A165-4048-B8B5-AE6950AC2D39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E0DD1F-F938-4A83-8B1B-8C165F6ABBC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4D8F2AA-DAF7-4102-9167-5A75A806C2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D90937-F43C-4C37-9526-CB7F21F072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7A1018-FBCD-490A-B0A9-4EF7A8CCBBB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6AD083-2B26-4C08-A0D1-EB1E0B982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3363FDB-27D3-4A8C-B5FA-A33D71BEA74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3AEF870-9051-4264-83CF-1C680DFF34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1FB909-B52F-4AF7-978E-257682CE807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3875376-C88D-4BAB-A0B9-7F8A8E45D7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F351F69-58CB-4AE8-B8BA-17B156185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D002DC-E9C1-4983-9AB3-2814E1EB2F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00002E"/>
                </a:solidFill>
                <a:latin typeface="PT Sans"/>
                <a:ea typeface="PT Sans"/>
              </a:rPr>
              <a:t>Presented By: </a:t>
            </a:r>
            <a:r>
              <a:rPr lang="en-US" sz="1750" b="0" strike="noStrike" spc="-1" dirty="0" err="1" smtClean="0">
                <a:solidFill>
                  <a:srgbClr val="00002E"/>
                </a:solidFill>
                <a:latin typeface="PT Sans"/>
                <a:ea typeface="PT Sans"/>
              </a:rPr>
              <a:t>K.Mohamed</a:t>
            </a:r>
            <a:r>
              <a:rPr lang="en-US" sz="1750" spc="-1" smtClean="0">
                <a:solidFill>
                  <a:srgbClr val="00002E"/>
                </a:solidFill>
                <a:latin typeface="PT Sans"/>
                <a:ea typeface="PT Sans"/>
              </a:rPr>
              <a:t> </a:t>
            </a:r>
            <a:r>
              <a:rPr lang="en-US" sz="1750" spc="-1" smtClean="0">
                <a:solidFill>
                  <a:srgbClr val="00002E"/>
                </a:solidFill>
                <a:latin typeface="PT Sans"/>
                <a:ea typeface="PT Sans"/>
              </a:rPr>
              <a:t>Imthiyaz</a:t>
            </a:r>
            <a:endParaRPr lang="en-IN" sz="175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524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9680" cy="1486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56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624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680" cy="122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720" cy="148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63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212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840" cy="122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7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68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880" cy="6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3024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1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600" cy="2806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600" cy="2878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600" cy="2950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360" cy="535068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7240" cy="273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40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7240" cy="273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7240" cy="2736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3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68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202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48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5480" cy="46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8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12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9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4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4"/>
          <a:stretch/>
        </p:blipFill>
        <p:spPr>
          <a:xfrm>
            <a:off x="0" y="-42840"/>
            <a:ext cx="14713560" cy="82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xmlns:p15="http://schemas.microsoft.com/office/powerpoint/2012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445</Words>
  <Application>LibreOffice/6.4.7.2$Linux_X86_64 LibreOffice_project/40$Build-2</Application>
  <PresentationFormat>Custom</PresentationFormat>
  <Paragraphs>68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riyaz</cp:lastModifiedBy>
  <cp:revision>4</cp:revision>
  <dcterms:created xsi:type="dcterms:W3CDTF">2024-04-01T07:11:25Z</dcterms:created>
  <dcterms:modified xsi:type="dcterms:W3CDTF">2024-04-25T16:18:09Z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